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118"/>
    <a:srgbClr val="FF5833"/>
    <a:srgbClr val="71A0FF"/>
    <a:srgbClr val="A593F8"/>
    <a:srgbClr val="2C9348"/>
    <a:srgbClr val="C73FD5"/>
    <a:srgbClr val="0D3861"/>
    <a:srgbClr val="517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76"/>
    <p:restoredTop sz="94633"/>
  </p:normalViewPr>
  <p:slideViewPr>
    <p:cSldViewPr snapToGrid="0" snapToObjects="1">
      <p:cViewPr varScale="1">
        <p:scale>
          <a:sx n="150" d="100"/>
          <a:sy n="150" d="100"/>
        </p:scale>
        <p:origin x="90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: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and black text&#10;&#10;Description automatically generated">
            <a:extLst>
              <a:ext uri="{FF2B5EF4-FFF2-40B4-BE49-F238E27FC236}">
                <a16:creationId xmlns:a16="http://schemas.microsoft.com/office/drawing/2014/main" id="{572D6FBF-23FF-976A-621A-CD4B34AC3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1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CDADF-AD13-009A-2726-E0094F9FD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B7703C-DDDC-F2C8-C1C1-EE91A9A1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3" y="391525"/>
            <a:ext cx="6935321" cy="99417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71A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58FBF-55B4-2F19-DF17-70BAA0E3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2" y="1486900"/>
            <a:ext cx="8185898" cy="287669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Helvetica" pitchFamily="2" charset="0"/>
              <a:buChar char="−"/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Helvetica" pitchFamily="2" charset="0"/>
              <a:buChar char="−"/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CDADF-AD13-009A-2726-E0094F9FD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AC1CD-C037-42D8-8530-3202DEE6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3" y="391525"/>
            <a:ext cx="6935321" cy="99417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C73F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D05A0-C7D5-4A6E-C858-74D79C664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2" y="1486900"/>
            <a:ext cx="8185898" cy="287669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Helvetica" pitchFamily="2" charset="0"/>
              <a:buChar char="−"/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Helvetica" pitchFamily="2" charset="0"/>
              <a:buChar char="−"/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7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CDADF-AD13-009A-2726-E0094F9FD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58074-DF15-05E1-CAD8-8EEFE7FE1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3" y="391525"/>
            <a:ext cx="6935321" cy="99417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2C93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0ADD-2606-23CF-6332-1FD43A907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2" y="1486900"/>
            <a:ext cx="8185898" cy="287669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Helvetica" pitchFamily="2" charset="0"/>
              <a:buChar char="−"/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Helvetica" pitchFamily="2" charset="0"/>
              <a:buChar char="−"/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56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CDADF-AD13-009A-2726-E0094F9FD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CDADF-AD13-009A-2726-E0094F9FD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6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CDADF-AD13-009A-2726-E0094F9FD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CDADF-AD13-009A-2726-E0094F9FD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6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: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2D6FBF-23FF-976A-621A-CD4B34AC3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9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: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2D6FBF-23FF-976A-621A-CD4B34AC3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6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ro: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2D6FBF-23FF-976A-621A-CD4B34AC3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461512-5C9C-A523-F563-8D77324D75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057B6EB-D738-1842-A4B8-435A7A4A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439" y="1570237"/>
            <a:ext cx="5131215" cy="136241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5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F912FF-DA5C-7965-7D4F-730D7F76C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9900" y="1083048"/>
            <a:ext cx="5132388" cy="376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2C93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21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ener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461512-5C9C-A523-F563-8D77324D75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057B6EB-D738-1842-A4B8-435A7A4A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439" y="1570237"/>
            <a:ext cx="5131215" cy="136241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5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CF77F49-5BC8-AE57-6CF1-34DACC2AAE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9900" y="1083048"/>
            <a:ext cx="5132388" cy="376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A593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A593F8"/>
                </a:solidFill>
              </a:defRPr>
            </a:lvl2pPr>
            <a:lvl3pPr>
              <a:defRPr>
                <a:solidFill>
                  <a:srgbClr val="A593F8"/>
                </a:solidFill>
              </a:defRPr>
            </a:lvl3pPr>
            <a:lvl4pPr>
              <a:defRPr>
                <a:solidFill>
                  <a:srgbClr val="A593F8"/>
                </a:solidFill>
              </a:defRPr>
            </a:lvl4pPr>
            <a:lvl5pPr>
              <a:defRPr>
                <a:solidFill>
                  <a:srgbClr val="A593F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39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ener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461512-5C9C-A523-F563-8D77324D75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057B6EB-D738-1842-A4B8-435A7A4A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439" y="1570237"/>
            <a:ext cx="5131215" cy="136241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5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3811726-20A7-586B-E362-B590CB15B0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9900" y="1083048"/>
            <a:ext cx="5132388" cy="376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71A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71A0FF"/>
                </a:solidFill>
              </a:defRPr>
            </a:lvl2pPr>
            <a:lvl3pPr>
              <a:defRPr>
                <a:solidFill>
                  <a:srgbClr val="71A0FF"/>
                </a:solidFill>
              </a:defRPr>
            </a:lvl3pPr>
            <a:lvl4pPr>
              <a:defRPr>
                <a:solidFill>
                  <a:srgbClr val="71A0FF"/>
                </a:solidFill>
              </a:defRPr>
            </a:lvl4pPr>
            <a:lvl5pPr>
              <a:defRPr>
                <a:solidFill>
                  <a:srgbClr val="71A0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69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Gener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461512-5C9C-A523-F563-8D77324D75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057B6EB-D738-1842-A4B8-435A7A4A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439" y="1570237"/>
            <a:ext cx="5131215" cy="136241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5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7D4F2BA-B5C4-4D06-AFD2-83B676A26F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9900" y="1083048"/>
            <a:ext cx="5132388" cy="376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F58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FF5833"/>
                </a:solidFill>
              </a:defRPr>
            </a:lvl2pPr>
            <a:lvl3pPr>
              <a:defRPr>
                <a:solidFill>
                  <a:srgbClr val="FF5833"/>
                </a:solidFill>
              </a:defRPr>
            </a:lvl3pPr>
            <a:lvl4pPr>
              <a:defRPr>
                <a:solidFill>
                  <a:srgbClr val="FF5833"/>
                </a:solidFill>
              </a:defRPr>
            </a:lvl4pPr>
            <a:lvl5pPr>
              <a:defRPr>
                <a:solidFill>
                  <a:srgbClr val="FF58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7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CDADF-AD13-009A-2726-E0094F9FD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1BFD691-DC35-C843-3E24-36B91479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3" y="391525"/>
            <a:ext cx="6935321" cy="99417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58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DFFD26-ADBB-9145-4A8F-BD4734BDD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2" y="1486900"/>
            <a:ext cx="8185898" cy="287669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Helvetica" pitchFamily="2" charset="0"/>
              <a:buChar char="−"/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Helvetica" pitchFamily="2" charset="0"/>
              <a:buChar char="−"/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rgbClr val="3221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015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7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50" r:id="rId2"/>
    <p:sldLayoutId id="2147483751" r:id="rId3"/>
    <p:sldLayoutId id="2147483752" r:id="rId4"/>
    <p:sldLayoutId id="2147483737" r:id="rId5"/>
    <p:sldLayoutId id="2147483753" r:id="rId6"/>
    <p:sldLayoutId id="2147483754" r:id="rId7"/>
    <p:sldLayoutId id="2147483755" r:id="rId8"/>
    <p:sldLayoutId id="2147483739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0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067A-63B6-F0AB-5970-85FA7BC7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A1EB-837A-0AAE-8DE2-47A33D59D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</a:rPr>
              <a:t>Lorem ipsum dolor sit </a:t>
            </a:r>
            <a:r>
              <a:rPr lang="en-US" b="0" i="0" dirty="0" err="1">
                <a:effectLst/>
              </a:rPr>
              <a:t>amet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consectetur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adipiscing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elit</a:t>
            </a:r>
            <a:r>
              <a:rPr lang="en-US" b="0" i="0" dirty="0">
                <a:effectLst/>
              </a:rPr>
              <a:t>, sed do </a:t>
            </a:r>
            <a:r>
              <a:rPr lang="en-US" b="0" i="0" dirty="0" err="1">
                <a:effectLst/>
              </a:rPr>
              <a:t>eiusmod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tempor</a:t>
            </a:r>
            <a:r>
              <a:rPr lang="en-US" b="0" i="0" dirty="0">
                <a:effectLst/>
              </a:rPr>
              <a:t>.</a:t>
            </a:r>
          </a:p>
          <a:p>
            <a:r>
              <a:rPr lang="en-US" dirty="0" err="1"/>
              <a:t>I</a:t>
            </a:r>
            <a:r>
              <a:rPr lang="en-US" b="0" i="0" dirty="0" err="1">
                <a:effectLst/>
              </a:rPr>
              <a:t>ncididunt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ut</a:t>
            </a:r>
            <a:r>
              <a:rPr lang="en-US" b="0" i="0" dirty="0">
                <a:effectLst/>
              </a:rPr>
              <a:t> labore et dolore magna </a:t>
            </a:r>
            <a:r>
              <a:rPr lang="en-US" b="0" i="0" dirty="0" err="1">
                <a:effectLst/>
              </a:rPr>
              <a:t>aliqua</a:t>
            </a:r>
            <a:r>
              <a:rPr lang="en-US" b="0" i="0" dirty="0">
                <a:effectLst/>
              </a:rPr>
              <a:t>. Ut </a:t>
            </a:r>
            <a:r>
              <a:rPr lang="en-US" b="0" i="0" dirty="0" err="1">
                <a:effectLst/>
              </a:rPr>
              <a:t>enim</a:t>
            </a:r>
            <a:r>
              <a:rPr lang="en-US" b="0" i="0" dirty="0">
                <a:effectLst/>
              </a:rPr>
              <a:t> ad minim </a:t>
            </a:r>
            <a:r>
              <a:rPr lang="en-US" b="0" i="0" dirty="0" err="1">
                <a:effectLst/>
              </a:rPr>
              <a:t>veniam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quis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nostrud</a:t>
            </a:r>
            <a:r>
              <a:rPr lang="en-US" b="0" i="0" dirty="0">
                <a:effectLst/>
              </a:rPr>
              <a:t> exercitation </a:t>
            </a:r>
            <a:r>
              <a:rPr lang="en-US" b="0" i="0" dirty="0" err="1">
                <a:effectLst/>
              </a:rPr>
              <a:t>ullamco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laboris</a:t>
            </a:r>
            <a:r>
              <a:rPr lang="en-US" b="0" i="0" dirty="0">
                <a:effectLst/>
              </a:rPr>
              <a:t> nisi </a:t>
            </a:r>
            <a:r>
              <a:rPr lang="en-US" b="0" i="0" dirty="0" err="1">
                <a:effectLst/>
              </a:rPr>
              <a:t>ut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aliquip</a:t>
            </a:r>
            <a:r>
              <a:rPr lang="en-US" b="0" i="0" dirty="0">
                <a:effectLst/>
              </a:rPr>
              <a:t> ex </a:t>
            </a:r>
            <a:r>
              <a:rPr lang="en-US" b="0" i="0" dirty="0" err="1">
                <a:effectLst/>
              </a:rPr>
              <a:t>ea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commodo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consequat</a:t>
            </a:r>
            <a:r>
              <a:rPr lang="en-US" b="0" i="0" dirty="0">
                <a:effectLst/>
              </a:rPr>
              <a:t>. </a:t>
            </a:r>
          </a:p>
          <a:p>
            <a:r>
              <a:rPr lang="en-US" b="0" i="0" dirty="0">
                <a:effectLst/>
              </a:rPr>
              <a:t>Duis </a:t>
            </a:r>
            <a:r>
              <a:rPr lang="en-US" b="0" i="0" dirty="0" err="1">
                <a:effectLst/>
              </a:rPr>
              <a:t>aute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irure</a:t>
            </a:r>
            <a:r>
              <a:rPr lang="en-US" b="0" i="0" dirty="0">
                <a:effectLst/>
              </a:rPr>
              <a:t> dolor in </a:t>
            </a:r>
            <a:r>
              <a:rPr lang="en-US" b="0" i="0" dirty="0" err="1">
                <a:effectLst/>
              </a:rPr>
              <a:t>reprehenderit</a:t>
            </a:r>
            <a:r>
              <a:rPr lang="en-US" b="0" i="0" dirty="0">
                <a:effectLst/>
              </a:rPr>
              <a:t> in </a:t>
            </a:r>
            <a:r>
              <a:rPr lang="en-US" b="0" i="0" dirty="0" err="1">
                <a:effectLst/>
              </a:rPr>
              <a:t>voluptate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velit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esse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cillum</a:t>
            </a:r>
            <a:r>
              <a:rPr lang="en-US" b="0" i="0" dirty="0">
                <a:effectLst/>
              </a:rPr>
              <a:t> dolore </a:t>
            </a:r>
            <a:r>
              <a:rPr lang="en-US" b="0" i="0" dirty="0" err="1">
                <a:effectLst/>
              </a:rPr>
              <a:t>eu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fugiat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nulla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pariatur</a:t>
            </a:r>
            <a:r>
              <a:rPr lang="en-US" b="0" i="0" dirty="0">
                <a:effectLst/>
              </a:rPr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0B31FB-4F6A-567B-2C50-86ED672D8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B8FCCC-D380-7FF9-49BA-6A0F5CB34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</a:rPr>
              <a:t>Lorem ipsum dolor sit </a:t>
            </a:r>
            <a:r>
              <a:rPr lang="en-US" b="0" i="0" dirty="0" err="1">
                <a:effectLst/>
              </a:rPr>
              <a:t>amet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consectetur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adipiscing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elit</a:t>
            </a:r>
            <a:r>
              <a:rPr lang="en-US" b="0" i="0" dirty="0">
                <a:effectLst/>
              </a:rPr>
              <a:t>, sed do </a:t>
            </a:r>
            <a:r>
              <a:rPr lang="en-US" b="0" i="0" dirty="0" err="1">
                <a:effectLst/>
              </a:rPr>
              <a:t>eiusmod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tempor</a:t>
            </a:r>
            <a:r>
              <a:rPr lang="en-US" b="0" i="0" dirty="0">
                <a:effectLst/>
              </a:rPr>
              <a:t>.</a:t>
            </a:r>
          </a:p>
          <a:p>
            <a:r>
              <a:rPr lang="en-US" dirty="0" err="1"/>
              <a:t>I</a:t>
            </a:r>
            <a:r>
              <a:rPr lang="en-US" b="0" i="0" dirty="0" err="1">
                <a:effectLst/>
              </a:rPr>
              <a:t>ncididunt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ut</a:t>
            </a:r>
            <a:r>
              <a:rPr lang="en-US" b="0" i="0" dirty="0">
                <a:effectLst/>
              </a:rPr>
              <a:t> labore et dolore magna </a:t>
            </a:r>
            <a:r>
              <a:rPr lang="en-US" b="0" i="0" dirty="0" err="1">
                <a:effectLst/>
              </a:rPr>
              <a:t>aliqua</a:t>
            </a:r>
            <a:r>
              <a:rPr lang="en-US" b="0" i="0" dirty="0">
                <a:effectLst/>
              </a:rPr>
              <a:t>. Ut </a:t>
            </a:r>
            <a:r>
              <a:rPr lang="en-US" b="0" i="0" dirty="0" err="1">
                <a:effectLst/>
              </a:rPr>
              <a:t>enim</a:t>
            </a:r>
            <a:r>
              <a:rPr lang="en-US" b="0" i="0" dirty="0">
                <a:effectLst/>
              </a:rPr>
              <a:t> ad minim </a:t>
            </a:r>
            <a:r>
              <a:rPr lang="en-US" b="0" i="0" dirty="0" err="1">
                <a:effectLst/>
              </a:rPr>
              <a:t>veniam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quis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nostrud</a:t>
            </a:r>
            <a:r>
              <a:rPr lang="en-US" b="0" i="0" dirty="0">
                <a:effectLst/>
              </a:rPr>
              <a:t> exercitation </a:t>
            </a:r>
            <a:r>
              <a:rPr lang="en-US" b="0" i="0" dirty="0" err="1">
                <a:effectLst/>
              </a:rPr>
              <a:t>ullamco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laboris</a:t>
            </a:r>
            <a:r>
              <a:rPr lang="en-US" b="0" i="0" dirty="0">
                <a:effectLst/>
              </a:rPr>
              <a:t> nisi </a:t>
            </a:r>
            <a:r>
              <a:rPr lang="en-US" b="0" i="0" dirty="0" err="1">
                <a:effectLst/>
              </a:rPr>
              <a:t>ut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aliquip</a:t>
            </a:r>
            <a:r>
              <a:rPr lang="en-US" b="0" i="0" dirty="0">
                <a:effectLst/>
              </a:rPr>
              <a:t> ex </a:t>
            </a:r>
            <a:r>
              <a:rPr lang="en-US" b="0" i="0" dirty="0" err="1">
                <a:effectLst/>
              </a:rPr>
              <a:t>ea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commodo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consequat</a:t>
            </a:r>
            <a:r>
              <a:rPr lang="en-US" b="0" i="0" dirty="0">
                <a:effectLst/>
              </a:rPr>
              <a:t>. </a:t>
            </a:r>
          </a:p>
          <a:p>
            <a:r>
              <a:rPr lang="en-US" b="0" i="0" dirty="0">
                <a:effectLst/>
              </a:rPr>
              <a:t>Duis </a:t>
            </a:r>
            <a:r>
              <a:rPr lang="en-US" b="0" i="0" dirty="0" err="1">
                <a:effectLst/>
              </a:rPr>
              <a:t>aute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irure</a:t>
            </a:r>
            <a:r>
              <a:rPr lang="en-US" b="0" i="0" dirty="0">
                <a:effectLst/>
              </a:rPr>
              <a:t> dolor in </a:t>
            </a:r>
            <a:r>
              <a:rPr lang="en-US" b="0" i="0" dirty="0" err="1">
                <a:effectLst/>
              </a:rPr>
              <a:t>reprehenderit</a:t>
            </a:r>
            <a:r>
              <a:rPr lang="en-US" b="0" i="0" dirty="0">
                <a:effectLst/>
              </a:rPr>
              <a:t> in </a:t>
            </a:r>
            <a:r>
              <a:rPr lang="en-US" b="0" i="0" dirty="0" err="1">
                <a:effectLst/>
              </a:rPr>
              <a:t>voluptate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velit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esse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cillum</a:t>
            </a:r>
            <a:r>
              <a:rPr lang="en-US" b="0" i="0" dirty="0">
                <a:effectLst/>
              </a:rPr>
              <a:t> dolore </a:t>
            </a:r>
            <a:r>
              <a:rPr lang="en-US" b="0" i="0" dirty="0" err="1">
                <a:effectLst/>
              </a:rPr>
              <a:t>eu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fugiat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nulla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pariatur</a:t>
            </a:r>
            <a:r>
              <a:rPr lang="en-US" b="0" i="0" dirty="0">
                <a:effectLst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82017-51B1-534A-5FF8-15B6C5E8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4F322-3985-DF8C-6C01-3087DB66C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effectLst/>
              </a:rPr>
              <a:t>Lorem ipsum dolor sit </a:t>
            </a:r>
            <a:r>
              <a:rPr lang="en-US" b="0" i="0" dirty="0" err="1">
                <a:effectLst/>
              </a:rPr>
              <a:t>amet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consectetur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adipiscing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elit</a:t>
            </a:r>
            <a:r>
              <a:rPr lang="en-US" b="0" i="0" dirty="0">
                <a:effectLst/>
              </a:rPr>
              <a:t>, sed do </a:t>
            </a:r>
            <a:r>
              <a:rPr lang="en-US" b="0" i="0" dirty="0" err="1">
                <a:effectLst/>
              </a:rPr>
              <a:t>eiusmod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tempor</a:t>
            </a:r>
            <a:r>
              <a:rPr lang="en-US" b="0" i="0" dirty="0">
                <a:effectLst/>
              </a:rPr>
              <a:t>.</a:t>
            </a:r>
          </a:p>
          <a:p>
            <a:r>
              <a:rPr lang="en-US" dirty="0" err="1"/>
              <a:t>I</a:t>
            </a:r>
            <a:r>
              <a:rPr lang="en-US" b="0" i="0" dirty="0" err="1">
                <a:effectLst/>
              </a:rPr>
              <a:t>ncididunt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ut</a:t>
            </a:r>
            <a:r>
              <a:rPr lang="en-US" b="0" i="0" dirty="0">
                <a:effectLst/>
              </a:rPr>
              <a:t> labore et dolore magna </a:t>
            </a:r>
            <a:r>
              <a:rPr lang="en-US" b="0" i="0" dirty="0" err="1">
                <a:effectLst/>
              </a:rPr>
              <a:t>aliqua</a:t>
            </a:r>
            <a:r>
              <a:rPr lang="en-US" b="0" i="0" dirty="0">
                <a:effectLst/>
              </a:rPr>
              <a:t>. Ut </a:t>
            </a:r>
            <a:r>
              <a:rPr lang="en-US" b="0" i="0" dirty="0" err="1">
                <a:effectLst/>
              </a:rPr>
              <a:t>enim</a:t>
            </a:r>
            <a:r>
              <a:rPr lang="en-US" b="0" i="0" dirty="0">
                <a:effectLst/>
              </a:rPr>
              <a:t> ad minim </a:t>
            </a:r>
            <a:r>
              <a:rPr lang="en-US" b="0" i="0" dirty="0" err="1">
                <a:effectLst/>
              </a:rPr>
              <a:t>veniam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quis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nostrud</a:t>
            </a:r>
            <a:r>
              <a:rPr lang="en-US" b="0" i="0" dirty="0">
                <a:effectLst/>
              </a:rPr>
              <a:t> exercitation </a:t>
            </a:r>
            <a:r>
              <a:rPr lang="en-US" b="0" i="0" dirty="0" err="1">
                <a:effectLst/>
              </a:rPr>
              <a:t>ullamco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laboris</a:t>
            </a:r>
            <a:r>
              <a:rPr lang="en-US" b="0" i="0" dirty="0">
                <a:effectLst/>
              </a:rPr>
              <a:t> nisi </a:t>
            </a:r>
            <a:r>
              <a:rPr lang="en-US" b="0" i="0" dirty="0" err="1">
                <a:effectLst/>
              </a:rPr>
              <a:t>ut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aliquip</a:t>
            </a:r>
            <a:r>
              <a:rPr lang="en-US" b="0" i="0" dirty="0">
                <a:effectLst/>
              </a:rPr>
              <a:t> ex </a:t>
            </a:r>
            <a:r>
              <a:rPr lang="en-US" b="0" i="0" dirty="0" err="1">
                <a:effectLst/>
              </a:rPr>
              <a:t>ea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commodo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consequat</a:t>
            </a:r>
            <a:r>
              <a:rPr lang="en-US" b="0" i="0" dirty="0">
                <a:effectLst/>
              </a:rPr>
              <a:t>. </a:t>
            </a:r>
          </a:p>
          <a:p>
            <a:r>
              <a:rPr lang="en-US" b="0" i="0" dirty="0">
                <a:effectLst/>
              </a:rPr>
              <a:t>Duis </a:t>
            </a:r>
            <a:r>
              <a:rPr lang="en-US" b="0" i="0" dirty="0" err="1">
                <a:effectLst/>
              </a:rPr>
              <a:t>aute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irure</a:t>
            </a:r>
            <a:r>
              <a:rPr lang="en-US" b="0" i="0" dirty="0">
                <a:effectLst/>
              </a:rPr>
              <a:t> dolor in </a:t>
            </a:r>
            <a:r>
              <a:rPr lang="en-US" b="0" i="0" dirty="0" err="1">
                <a:effectLst/>
              </a:rPr>
              <a:t>reprehenderit</a:t>
            </a:r>
            <a:r>
              <a:rPr lang="en-US" b="0" i="0" dirty="0">
                <a:effectLst/>
              </a:rPr>
              <a:t> in </a:t>
            </a:r>
            <a:r>
              <a:rPr lang="en-US" b="0" i="0" dirty="0" err="1">
                <a:effectLst/>
              </a:rPr>
              <a:t>voluptate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velit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esse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cillum</a:t>
            </a:r>
            <a:r>
              <a:rPr lang="en-US" b="0" i="0" dirty="0">
                <a:effectLst/>
              </a:rPr>
              <a:t> dolore </a:t>
            </a:r>
            <a:r>
              <a:rPr lang="en-US" b="0" i="0" dirty="0" err="1">
                <a:effectLst/>
              </a:rPr>
              <a:t>eu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fugiat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nulla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pariatur</a:t>
            </a:r>
            <a:r>
              <a:rPr lang="en-US" b="0" i="0" dirty="0">
                <a:effectLst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3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1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8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47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8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57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01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08F7-E460-EC2B-9F95-660DB8CB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45E23-DA53-F136-7961-AE02055D5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5288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682C08-0BCA-37BB-F012-491264D4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AD5849-3BF0-4A9F-0A5A-6CEE3691DB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0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68E9C4-3964-BC6A-F96D-95CB1811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F4E94-ABDF-77A9-E7AE-FA0A0E3643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4420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E9F5-463C-8FAB-685F-58267A11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04AFD-4D92-D207-7E07-C1529B73FF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84618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3D1A2B-E62A-BCF7-4902-D5A5B47B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8AB400-F8C5-C849-6335-8A46C3EBD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</a:rPr>
              <a:t>Lorem ipsum dolor sit </a:t>
            </a:r>
            <a:r>
              <a:rPr lang="en-US" b="0" i="0" dirty="0" err="1">
                <a:effectLst/>
              </a:rPr>
              <a:t>amet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consectetur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adipiscing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elit</a:t>
            </a:r>
            <a:r>
              <a:rPr lang="en-US" b="0" i="0" dirty="0">
                <a:effectLst/>
              </a:rPr>
              <a:t>, sed do </a:t>
            </a:r>
            <a:r>
              <a:rPr lang="en-US" b="0" i="0" dirty="0" err="1">
                <a:effectLst/>
              </a:rPr>
              <a:t>eiusmod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tempor</a:t>
            </a:r>
            <a:r>
              <a:rPr lang="en-US" b="0" i="0" dirty="0">
                <a:effectLst/>
              </a:rPr>
              <a:t>.</a:t>
            </a:r>
          </a:p>
          <a:p>
            <a:r>
              <a:rPr lang="en-US" dirty="0" err="1"/>
              <a:t>I</a:t>
            </a:r>
            <a:r>
              <a:rPr lang="en-US" b="0" i="0" dirty="0" err="1">
                <a:effectLst/>
              </a:rPr>
              <a:t>ncididunt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ut</a:t>
            </a:r>
            <a:r>
              <a:rPr lang="en-US" b="0" i="0" dirty="0">
                <a:effectLst/>
              </a:rPr>
              <a:t> labore et dolore magna </a:t>
            </a:r>
            <a:r>
              <a:rPr lang="en-US" b="0" i="0" dirty="0" err="1">
                <a:effectLst/>
              </a:rPr>
              <a:t>aliqua</a:t>
            </a:r>
            <a:r>
              <a:rPr lang="en-US" b="0" i="0" dirty="0">
                <a:effectLst/>
              </a:rPr>
              <a:t>. Ut </a:t>
            </a:r>
            <a:r>
              <a:rPr lang="en-US" b="0" i="0" dirty="0" err="1">
                <a:effectLst/>
              </a:rPr>
              <a:t>enim</a:t>
            </a:r>
            <a:r>
              <a:rPr lang="en-US" b="0" i="0" dirty="0">
                <a:effectLst/>
              </a:rPr>
              <a:t> ad minim </a:t>
            </a:r>
            <a:r>
              <a:rPr lang="en-US" b="0" i="0" dirty="0" err="1">
                <a:effectLst/>
              </a:rPr>
              <a:t>veniam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quis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nostrud</a:t>
            </a:r>
            <a:r>
              <a:rPr lang="en-US" b="0" i="0" dirty="0">
                <a:effectLst/>
              </a:rPr>
              <a:t> exercitation </a:t>
            </a:r>
            <a:r>
              <a:rPr lang="en-US" b="0" i="0" dirty="0" err="1">
                <a:effectLst/>
              </a:rPr>
              <a:t>ullamco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laboris</a:t>
            </a:r>
            <a:r>
              <a:rPr lang="en-US" b="0" i="0" dirty="0">
                <a:effectLst/>
              </a:rPr>
              <a:t> nisi </a:t>
            </a:r>
            <a:r>
              <a:rPr lang="en-US" b="0" i="0" dirty="0" err="1">
                <a:effectLst/>
              </a:rPr>
              <a:t>ut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aliquip</a:t>
            </a:r>
            <a:r>
              <a:rPr lang="en-US" b="0" i="0" dirty="0">
                <a:effectLst/>
              </a:rPr>
              <a:t> ex </a:t>
            </a:r>
            <a:r>
              <a:rPr lang="en-US" b="0" i="0" dirty="0" err="1">
                <a:effectLst/>
              </a:rPr>
              <a:t>ea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commodo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consequat</a:t>
            </a:r>
            <a:r>
              <a:rPr lang="en-US" b="0" i="0" dirty="0">
                <a:effectLst/>
              </a:rPr>
              <a:t>. </a:t>
            </a:r>
          </a:p>
          <a:p>
            <a:r>
              <a:rPr lang="en-US" b="0" i="0" dirty="0">
                <a:effectLst/>
              </a:rPr>
              <a:t>Duis </a:t>
            </a:r>
            <a:r>
              <a:rPr lang="en-US" b="0" i="0" dirty="0" err="1">
                <a:effectLst/>
              </a:rPr>
              <a:t>aute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irure</a:t>
            </a:r>
            <a:r>
              <a:rPr lang="en-US" b="0" i="0" dirty="0">
                <a:effectLst/>
              </a:rPr>
              <a:t> dolor in </a:t>
            </a:r>
            <a:r>
              <a:rPr lang="en-US" b="0" i="0" dirty="0" err="1">
                <a:effectLst/>
              </a:rPr>
              <a:t>reprehenderit</a:t>
            </a:r>
            <a:r>
              <a:rPr lang="en-US" b="0" i="0" dirty="0">
                <a:effectLst/>
              </a:rPr>
              <a:t> in </a:t>
            </a:r>
            <a:r>
              <a:rPr lang="en-US" b="0" i="0" dirty="0" err="1">
                <a:effectLst/>
              </a:rPr>
              <a:t>voluptate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velit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esse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cillum</a:t>
            </a:r>
            <a:r>
              <a:rPr lang="en-US" b="0" i="0" dirty="0">
                <a:effectLst/>
              </a:rPr>
              <a:t> dolore </a:t>
            </a:r>
            <a:r>
              <a:rPr lang="en-US" b="0" i="0" dirty="0" err="1">
                <a:effectLst/>
              </a:rPr>
              <a:t>eu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fugiat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nulla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pariatur</a:t>
            </a:r>
            <a:r>
              <a:rPr lang="en-US" b="0" i="0" dirty="0">
                <a:effectLst/>
              </a:rPr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ull Color Colorwa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8906</TotalTime>
  <Words>272</Words>
  <Application>Microsoft Office PowerPoint</Application>
  <PresentationFormat>On-screen Show (16:9)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Helvetica</vt:lpstr>
      <vt:lpstr>Full Color Colorway</vt:lpstr>
      <vt:lpstr>PowerPoint Presentation</vt:lpstr>
      <vt:lpstr>PowerPoint Presentation</vt:lpstr>
      <vt:lpstr>PowerPoint Presentation</vt:lpstr>
      <vt:lpstr>PowerPoint Presentation</vt:lpstr>
      <vt:lpstr>Presentation Title Goes Here</vt:lpstr>
      <vt:lpstr>Presentation Title Goes Here</vt:lpstr>
      <vt:lpstr>Presentation Title Goes Here</vt:lpstr>
      <vt:lpstr>Presentation Title Goes Here</vt:lpstr>
      <vt:lpstr>Lorem Ipsum Dolore</vt:lpstr>
      <vt:lpstr>Lorem Ipsum Dolore</vt:lpstr>
      <vt:lpstr>Lorem Ipsum Dolore</vt:lpstr>
      <vt:lpstr>Lorem Ipsum Dolore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Mohl</dc:creator>
  <cp:lastModifiedBy>Madeline Hantak</cp:lastModifiedBy>
  <cp:revision>30</cp:revision>
  <dcterms:created xsi:type="dcterms:W3CDTF">2019-04-02T13:05:12Z</dcterms:created>
  <dcterms:modified xsi:type="dcterms:W3CDTF">2024-04-29T18:19:35Z</dcterms:modified>
</cp:coreProperties>
</file>