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6" r:id="rId2"/>
    <p:sldId id="267" r:id="rId3"/>
    <p:sldId id="269" r:id="rId4"/>
    <p:sldId id="268" r:id="rId5"/>
    <p:sldId id="270" r:id="rId6"/>
    <p:sldId id="271" r:id="rId7"/>
    <p:sldId id="27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4B85"/>
    <a:srgbClr val="4B77C5"/>
    <a:srgbClr val="7798D3"/>
    <a:srgbClr val="6184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4" d="100"/>
          <a:sy n="64" d="100"/>
        </p:scale>
        <p:origin x="680" y="32"/>
      </p:cViewPr>
      <p:guideLst>
        <p:guide orient="horz" pos="2160"/>
        <p:guide pos="38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432CB-309A-4429-946C-D5A030472720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967433-DA02-4F83-B852-34A9519E9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371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5F7C1-9C45-4097-B8FA-570E9929FF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16B8D4-98E1-407C-AD2A-CCA848D7DE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E61C2-7EA8-48E4-A05F-9FF4746C0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EE4CD-595C-4041-8E02-57486A07A3AB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F89D8-F869-4613-8E18-058C18D0A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65D1E2-46A1-48D2-BC08-07A972C04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B5066-A2E4-40ED-90B0-92417BD57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269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191A77-336C-48E9-8276-73CE86675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B04697-A668-4266-A5E6-A8E03332B0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C1E626-929B-48B8-A1A0-CA247C51F1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EE4CD-595C-4041-8E02-57486A07A3AB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EBB840-4801-4487-A9E1-9DBA1BB05C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CAB35C-A55F-45A5-A766-F2F9815D96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B5066-A2E4-40ED-90B0-92417BD57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179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6CCA5F87-1D1E-45CB-8D83-FC7EEFAD9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B72099-5207-4E73-A479-B94C8E94DE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975870" y="-1"/>
            <a:ext cx="13167869" cy="7418517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7CCFC2C6-6238-4A2F-93DE-2ADF74AF6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711652" y="0"/>
            <a:ext cx="8480347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CF9D3A-3865-42A1-A0A7-0A3E3F1A1290}"/>
              </a:ext>
            </a:extLst>
          </p:cNvPr>
          <p:cNvSpPr txBox="1"/>
          <p:nvPr/>
        </p:nvSpPr>
        <p:spPr>
          <a:xfrm>
            <a:off x="7848600" y="1122363"/>
            <a:ext cx="4023360" cy="32041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800" dirty="0">
              <a:latin typeface="+mj-lt"/>
              <a:ea typeface="+mj-ea"/>
              <a:cs typeface="+mj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F8EACA-CA5D-4BB7-8744-EF5E54F05CE7}"/>
              </a:ext>
            </a:extLst>
          </p:cNvPr>
          <p:cNvSpPr/>
          <p:nvPr/>
        </p:nvSpPr>
        <p:spPr>
          <a:xfrm>
            <a:off x="7399650" y="280030"/>
            <a:ext cx="1608083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C7C8024-D1D2-4B30-B7AF-4372EEC1E952}"/>
              </a:ext>
            </a:extLst>
          </p:cNvPr>
          <p:cNvSpPr txBox="1"/>
          <p:nvPr/>
        </p:nvSpPr>
        <p:spPr>
          <a:xfrm>
            <a:off x="240632" y="6430626"/>
            <a:ext cx="45238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ヒラギノ角ゴ Pro W3"/>
                <a:cs typeface="Arial" panose="020B0604020202020204" pitchFamily="34" charset="0"/>
              </a:rPr>
              <a:t>© The Catholic Health Association of the United States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895D94B-98DB-4296-B79E-73A0245E4820}"/>
              </a:ext>
            </a:extLst>
          </p:cNvPr>
          <p:cNvSpPr/>
          <p:nvPr/>
        </p:nvSpPr>
        <p:spPr>
          <a:xfrm>
            <a:off x="7147783" y="4323286"/>
            <a:ext cx="5044216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38115FC-56EC-475A-B82A-77FE5F70C010}"/>
              </a:ext>
            </a:extLst>
          </p:cNvPr>
          <p:cNvSpPr/>
          <p:nvPr/>
        </p:nvSpPr>
        <p:spPr>
          <a:xfrm>
            <a:off x="7147783" y="6284836"/>
            <a:ext cx="1608083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91460E0-F3B6-4498-ACE0-B32ABD3DE023}"/>
              </a:ext>
            </a:extLst>
          </p:cNvPr>
          <p:cNvCxnSpPr/>
          <p:nvPr/>
        </p:nvCxnSpPr>
        <p:spPr>
          <a:xfrm>
            <a:off x="6828183" y="4894066"/>
            <a:ext cx="4422913" cy="0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2CF40F41-82B3-46C7-BADE-3135721A3B42}"/>
              </a:ext>
            </a:extLst>
          </p:cNvPr>
          <p:cNvSpPr txBox="1"/>
          <p:nvPr/>
        </p:nvSpPr>
        <p:spPr>
          <a:xfrm>
            <a:off x="6744186" y="1478635"/>
            <a:ext cx="4023360" cy="32041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000" dirty="0">
                <a:latin typeface="Cambria Math" panose="02040503050406030204" pitchFamily="18" charset="0"/>
                <a:ea typeface="Cambria Math" panose="02040503050406030204" pitchFamily="18" charset="0"/>
                <a:cs typeface="+mj-cs"/>
              </a:rPr>
              <a:t>Intercessions in a Time of Pandemic</a:t>
            </a:r>
          </a:p>
        </p:txBody>
      </p:sp>
    </p:spTree>
    <p:extLst>
      <p:ext uri="{BB962C8B-B14F-4D97-AF65-F5344CB8AC3E}">
        <p14:creationId xmlns:p14="http://schemas.microsoft.com/office/powerpoint/2010/main" val="33554769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6CCA5F87-1D1E-45CB-8D83-FC7EEFAD9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B72099-5207-4E73-A479-B94C8E94DE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975870" y="-1"/>
            <a:ext cx="13167869" cy="7418517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7CCFC2C6-6238-4A2F-93DE-2ADF74AF6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711652" y="0"/>
            <a:ext cx="8480347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CF9D3A-3865-42A1-A0A7-0A3E3F1A1290}"/>
              </a:ext>
            </a:extLst>
          </p:cNvPr>
          <p:cNvSpPr txBox="1"/>
          <p:nvPr/>
        </p:nvSpPr>
        <p:spPr>
          <a:xfrm>
            <a:off x="7848600" y="1122363"/>
            <a:ext cx="4023360" cy="32041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800" dirty="0">
              <a:latin typeface="+mj-lt"/>
              <a:ea typeface="+mj-ea"/>
              <a:cs typeface="+mj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F8EACA-CA5D-4BB7-8744-EF5E54F05CE7}"/>
              </a:ext>
            </a:extLst>
          </p:cNvPr>
          <p:cNvSpPr/>
          <p:nvPr/>
        </p:nvSpPr>
        <p:spPr>
          <a:xfrm>
            <a:off x="7399650" y="280030"/>
            <a:ext cx="1608083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C7C8024-D1D2-4B30-B7AF-4372EEC1E952}"/>
              </a:ext>
            </a:extLst>
          </p:cNvPr>
          <p:cNvSpPr txBox="1"/>
          <p:nvPr/>
        </p:nvSpPr>
        <p:spPr>
          <a:xfrm>
            <a:off x="240632" y="6430626"/>
            <a:ext cx="45238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ヒラギノ角ゴ Pro W3"/>
                <a:cs typeface="Arial" panose="020B0604020202020204" pitchFamily="34" charset="0"/>
              </a:rPr>
              <a:t>© The Catholic Health Association of the United States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895D94B-98DB-4296-B79E-73A0245E4820}"/>
              </a:ext>
            </a:extLst>
          </p:cNvPr>
          <p:cNvSpPr/>
          <p:nvPr/>
        </p:nvSpPr>
        <p:spPr>
          <a:xfrm>
            <a:off x="7147783" y="4323286"/>
            <a:ext cx="5044216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38115FC-56EC-475A-B82A-77FE5F70C010}"/>
              </a:ext>
            </a:extLst>
          </p:cNvPr>
          <p:cNvSpPr/>
          <p:nvPr/>
        </p:nvSpPr>
        <p:spPr>
          <a:xfrm>
            <a:off x="7147783" y="6284836"/>
            <a:ext cx="1608083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FB872E6-B1D3-4EAC-94AF-9AADD39E0703}"/>
              </a:ext>
            </a:extLst>
          </p:cNvPr>
          <p:cNvSpPr txBox="1"/>
          <p:nvPr/>
        </p:nvSpPr>
        <p:spPr>
          <a:xfrm>
            <a:off x="4764505" y="4026442"/>
            <a:ext cx="6246565" cy="173501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108000"/>
              </a:lnSpc>
            </a:pP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All:</a:t>
            </a: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</a:p>
          <a:p>
            <a:pPr>
              <a:lnSpc>
                <a:spcPct val="108000"/>
              </a:lnSpc>
            </a:pPr>
            <a:r>
              <a:rPr lang="en-US" sz="36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God, protect them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2F36DD0-DD11-435C-924B-52ABE4EE2874}"/>
              </a:ext>
            </a:extLst>
          </p:cNvPr>
          <p:cNvSpPr txBox="1"/>
          <p:nvPr/>
        </p:nvSpPr>
        <p:spPr>
          <a:xfrm>
            <a:off x="4764505" y="570002"/>
            <a:ext cx="6996246" cy="370081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108000"/>
              </a:lnSpc>
            </a:pP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Leader:</a:t>
            </a: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</a:p>
          <a:p>
            <a:pPr>
              <a:lnSpc>
                <a:spcPct val="108000"/>
              </a:lnSpc>
            </a:pPr>
            <a:r>
              <a:rPr lang="en-US" sz="36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Our response is, </a:t>
            </a: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God, protect them</a:t>
            </a:r>
          </a:p>
          <a:p>
            <a:pPr>
              <a:lnSpc>
                <a:spcPct val="108000"/>
              </a:lnSpc>
              <a:spcBef>
                <a:spcPts val="1200"/>
              </a:spcBef>
            </a:pP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For all in direct patient care; give them strength for their service and strength to ask for help when they are in need. </a:t>
            </a:r>
          </a:p>
        </p:txBody>
      </p:sp>
    </p:spTree>
    <p:extLst>
      <p:ext uri="{BB962C8B-B14F-4D97-AF65-F5344CB8AC3E}">
        <p14:creationId xmlns:p14="http://schemas.microsoft.com/office/powerpoint/2010/main" val="38256373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6CCA5F87-1D1E-45CB-8D83-FC7EEFAD9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B72099-5207-4E73-A479-B94C8E94DE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975870" y="-1"/>
            <a:ext cx="13167869" cy="7418517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7CCFC2C6-6238-4A2F-93DE-2ADF74AF6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711652" y="0"/>
            <a:ext cx="8480347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CF9D3A-3865-42A1-A0A7-0A3E3F1A1290}"/>
              </a:ext>
            </a:extLst>
          </p:cNvPr>
          <p:cNvSpPr txBox="1"/>
          <p:nvPr/>
        </p:nvSpPr>
        <p:spPr>
          <a:xfrm>
            <a:off x="7848600" y="1122363"/>
            <a:ext cx="4023360" cy="32041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800" dirty="0">
              <a:latin typeface="+mj-lt"/>
              <a:ea typeface="+mj-ea"/>
              <a:cs typeface="+mj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F8EACA-CA5D-4BB7-8744-EF5E54F05CE7}"/>
              </a:ext>
            </a:extLst>
          </p:cNvPr>
          <p:cNvSpPr/>
          <p:nvPr/>
        </p:nvSpPr>
        <p:spPr>
          <a:xfrm>
            <a:off x="7399650" y="280030"/>
            <a:ext cx="1608083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C7C8024-D1D2-4B30-B7AF-4372EEC1E952}"/>
              </a:ext>
            </a:extLst>
          </p:cNvPr>
          <p:cNvSpPr txBox="1"/>
          <p:nvPr/>
        </p:nvSpPr>
        <p:spPr>
          <a:xfrm>
            <a:off x="240632" y="6430626"/>
            <a:ext cx="45238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ヒラギノ角ゴ Pro W3"/>
                <a:cs typeface="Arial" panose="020B0604020202020204" pitchFamily="34" charset="0"/>
              </a:rPr>
              <a:t>© The Catholic Health Association of the United States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895D94B-98DB-4296-B79E-73A0245E4820}"/>
              </a:ext>
            </a:extLst>
          </p:cNvPr>
          <p:cNvSpPr/>
          <p:nvPr/>
        </p:nvSpPr>
        <p:spPr>
          <a:xfrm>
            <a:off x="7147783" y="4323286"/>
            <a:ext cx="5044216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38115FC-56EC-475A-B82A-77FE5F70C010}"/>
              </a:ext>
            </a:extLst>
          </p:cNvPr>
          <p:cNvSpPr/>
          <p:nvPr/>
        </p:nvSpPr>
        <p:spPr>
          <a:xfrm>
            <a:off x="7147783" y="6284836"/>
            <a:ext cx="1608083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A1DEAAA-540C-493D-8229-AE7D00F44438}"/>
              </a:ext>
            </a:extLst>
          </p:cNvPr>
          <p:cNvSpPr txBox="1"/>
          <p:nvPr/>
        </p:nvSpPr>
        <p:spPr>
          <a:xfrm>
            <a:off x="5516602" y="839252"/>
            <a:ext cx="6018634" cy="266289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108000"/>
              </a:lnSpc>
            </a:pP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Leader:</a:t>
            </a: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</a:p>
          <a:p>
            <a:pPr>
              <a:lnSpc>
                <a:spcPct val="108000"/>
              </a:lnSpc>
            </a:pP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For all the sick; bring them to full health and restore them to those who love them.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391B34F-6BB1-4EAB-BC63-50CD23784341}"/>
              </a:ext>
            </a:extLst>
          </p:cNvPr>
          <p:cNvSpPr txBox="1"/>
          <p:nvPr/>
        </p:nvSpPr>
        <p:spPr>
          <a:xfrm>
            <a:off x="5483207" y="3502146"/>
            <a:ext cx="6246565" cy="173501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108000"/>
              </a:lnSpc>
            </a:pP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All:</a:t>
            </a: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</a:p>
          <a:p>
            <a:pPr>
              <a:lnSpc>
                <a:spcPct val="108000"/>
              </a:lnSpc>
            </a:pPr>
            <a:r>
              <a:rPr lang="en-US" sz="36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God, protect them</a:t>
            </a:r>
          </a:p>
        </p:txBody>
      </p:sp>
    </p:spTree>
    <p:extLst>
      <p:ext uri="{BB962C8B-B14F-4D97-AF65-F5344CB8AC3E}">
        <p14:creationId xmlns:p14="http://schemas.microsoft.com/office/powerpoint/2010/main" val="738439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6CCA5F87-1D1E-45CB-8D83-FC7EEFAD9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B72099-5207-4E73-A479-B94C8E94DE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975870" y="-1"/>
            <a:ext cx="13167869" cy="7418517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7CCFC2C6-6238-4A2F-93DE-2ADF74AF6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711652" y="0"/>
            <a:ext cx="8480347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CF9D3A-3865-42A1-A0A7-0A3E3F1A1290}"/>
              </a:ext>
            </a:extLst>
          </p:cNvPr>
          <p:cNvSpPr txBox="1"/>
          <p:nvPr/>
        </p:nvSpPr>
        <p:spPr>
          <a:xfrm>
            <a:off x="7848600" y="1122363"/>
            <a:ext cx="4023360" cy="32041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800" dirty="0">
              <a:latin typeface="+mj-lt"/>
              <a:ea typeface="+mj-ea"/>
              <a:cs typeface="+mj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F8EACA-CA5D-4BB7-8744-EF5E54F05CE7}"/>
              </a:ext>
            </a:extLst>
          </p:cNvPr>
          <p:cNvSpPr/>
          <p:nvPr/>
        </p:nvSpPr>
        <p:spPr>
          <a:xfrm>
            <a:off x="7399650" y="280030"/>
            <a:ext cx="1608083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C7C8024-D1D2-4B30-B7AF-4372EEC1E952}"/>
              </a:ext>
            </a:extLst>
          </p:cNvPr>
          <p:cNvSpPr txBox="1"/>
          <p:nvPr/>
        </p:nvSpPr>
        <p:spPr>
          <a:xfrm>
            <a:off x="240632" y="6430626"/>
            <a:ext cx="45238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ヒラギノ角ゴ Pro W3"/>
                <a:cs typeface="Arial" panose="020B0604020202020204" pitchFamily="34" charset="0"/>
              </a:rPr>
              <a:t>© The Catholic Health Association of the United States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895D94B-98DB-4296-B79E-73A0245E4820}"/>
              </a:ext>
            </a:extLst>
          </p:cNvPr>
          <p:cNvSpPr/>
          <p:nvPr/>
        </p:nvSpPr>
        <p:spPr>
          <a:xfrm>
            <a:off x="7147783" y="4323286"/>
            <a:ext cx="5044216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38115FC-56EC-475A-B82A-77FE5F70C010}"/>
              </a:ext>
            </a:extLst>
          </p:cNvPr>
          <p:cNvSpPr/>
          <p:nvPr/>
        </p:nvSpPr>
        <p:spPr>
          <a:xfrm>
            <a:off x="7147783" y="6284836"/>
            <a:ext cx="1608083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1686DCE-6AAF-4E73-AE8E-BE09F0A46062}"/>
              </a:ext>
            </a:extLst>
          </p:cNvPr>
          <p:cNvSpPr txBox="1"/>
          <p:nvPr/>
        </p:nvSpPr>
        <p:spPr>
          <a:xfrm>
            <a:off x="5530634" y="969768"/>
            <a:ext cx="5710521" cy="254362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108000"/>
              </a:lnSpc>
            </a:pP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Leader:</a:t>
            </a: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</a:p>
          <a:p>
            <a:pPr>
              <a:lnSpc>
                <a:spcPct val="108000"/>
              </a:lnSpc>
            </a:pP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For all those isolated in their homes; sustain them in joy and peace.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2ECDC52-58CA-4496-A218-4CF70B7C14F9}"/>
              </a:ext>
            </a:extLst>
          </p:cNvPr>
          <p:cNvSpPr txBox="1"/>
          <p:nvPr/>
        </p:nvSpPr>
        <p:spPr>
          <a:xfrm>
            <a:off x="5497240" y="3513392"/>
            <a:ext cx="6246565" cy="173501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108000"/>
              </a:lnSpc>
            </a:pP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All:</a:t>
            </a: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</a:p>
          <a:p>
            <a:pPr>
              <a:lnSpc>
                <a:spcPct val="108000"/>
              </a:lnSpc>
            </a:pPr>
            <a:r>
              <a:rPr lang="en-US" sz="36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God, protect them</a:t>
            </a:r>
          </a:p>
        </p:txBody>
      </p:sp>
    </p:spTree>
    <p:extLst>
      <p:ext uri="{BB962C8B-B14F-4D97-AF65-F5344CB8AC3E}">
        <p14:creationId xmlns:p14="http://schemas.microsoft.com/office/powerpoint/2010/main" val="1625097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6CCA5F87-1D1E-45CB-8D83-FC7EEFAD9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B72099-5207-4E73-A479-B94C8E94DE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975870" y="-1"/>
            <a:ext cx="13167869" cy="7418517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7CCFC2C6-6238-4A2F-93DE-2ADF74AF6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711652" y="0"/>
            <a:ext cx="8480347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CF9D3A-3865-42A1-A0A7-0A3E3F1A1290}"/>
              </a:ext>
            </a:extLst>
          </p:cNvPr>
          <p:cNvSpPr txBox="1"/>
          <p:nvPr/>
        </p:nvSpPr>
        <p:spPr>
          <a:xfrm>
            <a:off x="7848600" y="1122363"/>
            <a:ext cx="4023360" cy="32041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800" dirty="0">
              <a:latin typeface="+mj-lt"/>
              <a:ea typeface="+mj-ea"/>
              <a:cs typeface="+mj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F8EACA-CA5D-4BB7-8744-EF5E54F05CE7}"/>
              </a:ext>
            </a:extLst>
          </p:cNvPr>
          <p:cNvSpPr/>
          <p:nvPr/>
        </p:nvSpPr>
        <p:spPr>
          <a:xfrm>
            <a:off x="7399650" y="280030"/>
            <a:ext cx="1608083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C7C8024-D1D2-4B30-B7AF-4372EEC1E952}"/>
              </a:ext>
            </a:extLst>
          </p:cNvPr>
          <p:cNvSpPr txBox="1"/>
          <p:nvPr/>
        </p:nvSpPr>
        <p:spPr>
          <a:xfrm>
            <a:off x="240632" y="6430626"/>
            <a:ext cx="45238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ヒラギノ角ゴ Pro W3"/>
                <a:cs typeface="Arial" panose="020B0604020202020204" pitchFamily="34" charset="0"/>
              </a:rPr>
              <a:t>© The Catholic Health Association of the United States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895D94B-98DB-4296-B79E-73A0245E4820}"/>
              </a:ext>
            </a:extLst>
          </p:cNvPr>
          <p:cNvSpPr/>
          <p:nvPr/>
        </p:nvSpPr>
        <p:spPr>
          <a:xfrm>
            <a:off x="7147783" y="4323286"/>
            <a:ext cx="5044216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38115FC-56EC-475A-B82A-77FE5F70C010}"/>
              </a:ext>
            </a:extLst>
          </p:cNvPr>
          <p:cNvSpPr/>
          <p:nvPr/>
        </p:nvSpPr>
        <p:spPr>
          <a:xfrm>
            <a:off x="7147783" y="6284836"/>
            <a:ext cx="1608083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B929951-CBAF-43F6-A1B0-4D86551ED08B}"/>
              </a:ext>
            </a:extLst>
          </p:cNvPr>
          <p:cNvSpPr txBox="1"/>
          <p:nvPr/>
        </p:nvSpPr>
        <p:spPr>
          <a:xfrm>
            <a:off x="5520697" y="996900"/>
            <a:ext cx="6213171" cy="309528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108000"/>
              </a:lnSpc>
            </a:pP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Leader:</a:t>
            </a: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</a:p>
          <a:p>
            <a:pPr>
              <a:lnSpc>
                <a:spcPct val="108000"/>
              </a:lnSpc>
            </a:pP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For all those who have died and those who grieve their loss in isolation; comfort them in their sorrow.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F0FB1E4-7131-4849-BFC4-06D9927C318C}"/>
              </a:ext>
            </a:extLst>
          </p:cNvPr>
          <p:cNvSpPr txBox="1"/>
          <p:nvPr/>
        </p:nvSpPr>
        <p:spPr>
          <a:xfrm>
            <a:off x="5487303" y="3988543"/>
            <a:ext cx="6246565" cy="173501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108000"/>
              </a:lnSpc>
            </a:pP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All:</a:t>
            </a: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</a:p>
          <a:p>
            <a:pPr>
              <a:lnSpc>
                <a:spcPct val="108000"/>
              </a:lnSpc>
            </a:pPr>
            <a:r>
              <a:rPr lang="en-US" sz="36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God, protect them</a:t>
            </a:r>
          </a:p>
        </p:txBody>
      </p:sp>
    </p:spTree>
    <p:extLst>
      <p:ext uri="{BB962C8B-B14F-4D97-AF65-F5344CB8AC3E}">
        <p14:creationId xmlns:p14="http://schemas.microsoft.com/office/powerpoint/2010/main" val="29392497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6CCA5F87-1D1E-45CB-8D83-FC7EEFAD9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B72099-5207-4E73-A479-B94C8E94DE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975870" y="-1"/>
            <a:ext cx="13167869" cy="7418517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7CCFC2C6-6238-4A2F-93DE-2ADF74AF6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711652" y="0"/>
            <a:ext cx="8480347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CF9D3A-3865-42A1-A0A7-0A3E3F1A1290}"/>
              </a:ext>
            </a:extLst>
          </p:cNvPr>
          <p:cNvSpPr txBox="1"/>
          <p:nvPr/>
        </p:nvSpPr>
        <p:spPr>
          <a:xfrm>
            <a:off x="7848600" y="1122363"/>
            <a:ext cx="4023360" cy="32041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800" dirty="0">
              <a:latin typeface="+mj-lt"/>
              <a:ea typeface="+mj-ea"/>
              <a:cs typeface="+mj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F8EACA-CA5D-4BB7-8744-EF5E54F05CE7}"/>
              </a:ext>
            </a:extLst>
          </p:cNvPr>
          <p:cNvSpPr/>
          <p:nvPr/>
        </p:nvSpPr>
        <p:spPr>
          <a:xfrm>
            <a:off x="7399650" y="280030"/>
            <a:ext cx="1608083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C7C8024-D1D2-4B30-B7AF-4372EEC1E952}"/>
              </a:ext>
            </a:extLst>
          </p:cNvPr>
          <p:cNvSpPr txBox="1"/>
          <p:nvPr/>
        </p:nvSpPr>
        <p:spPr>
          <a:xfrm>
            <a:off x="240632" y="6430626"/>
            <a:ext cx="45238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ヒラギノ角ゴ Pro W3"/>
                <a:cs typeface="Arial" panose="020B0604020202020204" pitchFamily="34" charset="0"/>
              </a:rPr>
              <a:t>© The Catholic Health Association of the United States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895D94B-98DB-4296-B79E-73A0245E4820}"/>
              </a:ext>
            </a:extLst>
          </p:cNvPr>
          <p:cNvSpPr/>
          <p:nvPr/>
        </p:nvSpPr>
        <p:spPr>
          <a:xfrm>
            <a:off x="7147783" y="4323286"/>
            <a:ext cx="5044216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38115FC-56EC-475A-B82A-77FE5F70C010}"/>
              </a:ext>
            </a:extLst>
          </p:cNvPr>
          <p:cNvSpPr/>
          <p:nvPr/>
        </p:nvSpPr>
        <p:spPr>
          <a:xfrm>
            <a:off x="7147783" y="6284836"/>
            <a:ext cx="1608083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6F81D8C-6519-4725-ACE6-837438A441B3}"/>
              </a:ext>
            </a:extLst>
          </p:cNvPr>
          <p:cNvSpPr txBox="1"/>
          <p:nvPr/>
        </p:nvSpPr>
        <p:spPr>
          <a:xfrm>
            <a:off x="5510754" y="1006839"/>
            <a:ext cx="6213171" cy="309528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108000"/>
              </a:lnSpc>
            </a:pP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Leader:</a:t>
            </a: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</a:p>
          <a:p>
            <a:pPr>
              <a:lnSpc>
                <a:spcPct val="108000"/>
              </a:lnSpc>
            </a:pP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For decision-makers at all levels, send them your wisdom and good counsel to serve their communities.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C09D3D9-7740-4CE8-BB36-CAA1DF4F5F79}"/>
              </a:ext>
            </a:extLst>
          </p:cNvPr>
          <p:cNvSpPr txBox="1"/>
          <p:nvPr/>
        </p:nvSpPr>
        <p:spPr>
          <a:xfrm>
            <a:off x="5477360" y="3998482"/>
            <a:ext cx="6246565" cy="173501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108000"/>
              </a:lnSpc>
            </a:pP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All:</a:t>
            </a: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</a:p>
          <a:p>
            <a:pPr>
              <a:lnSpc>
                <a:spcPct val="108000"/>
              </a:lnSpc>
            </a:pPr>
            <a:r>
              <a:rPr lang="en-US" sz="36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God, protect them</a:t>
            </a:r>
          </a:p>
        </p:txBody>
      </p:sp>
    </p:spTree>
    <p:extLst>
      <p:ext uri="{BB962C8B-B14F-4D97-AF65-F5344CB8AC3E}">
        <p14:creationId xmlns:p14="http://schemas.microsoft.com/office/powerpoint/2010/main" val="8201557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6CCA5F87-1D1E-45CB-8D83-FC7EEFAD9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B72099-5207-4E73-A479-B94C8E94DE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975870" y="-1"/>
            <a:ext cx="13167869" cy="7418517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7CCFC2C6-6238-4A2F-93DE-2ADF74AF6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711652" y="0"/>
            <a:ext cx="8480347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CF9D3A-3865-42A1-A0A7-0A3E3F1A1290}"/>
              </a:ext>
            </a:extLst>
          </p:cNvPr>
          <p:cNvSpPr txBox="1"/>
          <p:nvPr/>
        </p:nvSpPr>
        <p:spPr>
          <a:xfrm>
            <a:off x="7848600" y="1122363"/>
            <a:ext cx="4023360" cy="32041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800" dirty="0">
              <a:latin typeface="+mj-lt"/>
              <a:ea typeface="+mj-ea"/>
              <a:cs typeface="+mj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F8EACA-CA5D-4BB7-8744-EF5E54F05CE7}"/>
              </a:ext>
            </a:extLst>
          </p:cNvPr>
          <p:cNvSpPr/>
          <p:nvPr/>
        </p:nvSpPr>
        <p:spPr>
          <a:xfrm>
            <a:off x="7399650" y="280030"/>
            <a:ext cx="1608083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C7C8024-D1D2-4B30-B7AF-4372EEC1E952}"/>
              </a:ext>
            </a:extLst>
          </p:cNvPr>
          <p:cNvSpPr txBox="1"/>
          <p:nvPr/>
        </p:nvSpPr>
        <p:spPr>
          <a:xfrm>
            <a:off x="240632" y="6430626"/>
            <a:ext cx="45238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ヒラギノ角ゴ Pro W3"/>
                <a:cs typeface="Arial" panose="020B0604020202020204" pitchFamily="34" charset="0"/>
              </a:rPr>
              <a:t>© The Catholic Health Association of the United States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895D94B-98DB-4296-B79E-73A0245E4820}"/>
              </a:ext>
            </a:extLst>
          </p:cNvPr>
          <p:cNvSpPr/>
          <p:nvPr/>
        </p:nvSpPr>
        <p:spPr>
          <a:xfrm>
            <a:off x="7147783" y="4323286"/>
            <a:ext cx="5044216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38115FC-56EC-475A-B82A-77FE5F70C010}"/>
              </a:ext>
            </a:extLst>
          </p:cNvPr>
          <p:cNvSpPr/>
          <p:nvPr/>
        </p:nvSpPr>
        <p:spPr>
          <a:xfrm>
            <a:off x="7147783" y="6284836"/>
            <a:ext cx="1608083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939C798-4868-4F7F-B5A1-05BF413F4818}"/>
              </a:ext>
            </a:extLst>
          </p:cNvPr>
          <p:cNvSpPr txBox="1"/>
          <p:nvPr/>
        </p:nvSpPr>
        <p:spPr>
          <a:xfrm>
            <a:off x="5580328" y="771987"/>
            <a:ext cx="6018638" cy="370081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Glory to the Father, and to the Son, and to the Holy Spirit, </a:t>
            </a:r>
            <a:b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As it was in the beginning, is now, and ever shall be, world without end.</a:t>
            </a:r>
          </a:p>
          <a:p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Amen.</a:t>
            </a:r>
          </a:p>
        </p:txBody>
      </p:sp>
    </p:spTree>
    <p:extLst>
      <p:ext uri="{BB962C8B-B14F-4D97-AF65-F5344CB8AC3E}">
        <p14:creationId xmlns:p14="http://schemas.microsoft.com/office/powerpoint/2010/main" val="20388936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90</Words>
  <Application>Microsoft Office PowerPoint</Application>
  <PresentationFormat>Widescreen</PresentationFormat>
  <Paragraphs>31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Danette Thompson</dc:creator>
  <cp:lastModifiedBy>Danette Thompson</cp:lastModifiedBy>
  <cp:revision>8</cp:revision>
  <dcterms:created xsi:type="dcterms:W3CDTF">2020-03-24T15:59:24Z</dcterms:created>
  <dcterms:modified xsi:type="dcterms:W3CDTF">2020-03-31T20:49:12Z</dcterms:modified>
</cp:coreProperties>
</file>