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2" autoAdjust="0"/>
    <p:restoredTop sz="94660"/>
  </p:normalViewPr>
  <p:slideViewPr>
    <p:cSldViewPr snapToGrid="0">
      <p:cViewPr varScale="1">
        <p:scale>
          <a:sx n="90" d="100"/>
          <a:sy n="90" d="100"/>
        </p:scale>
        <p:origin x="10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578CBC-818D-4A14-A6C4-3D1B93C017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EFF4B04-6023-4C44-BB38-09B9434332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9E1432-6FBD-4D71-9926-370AC3EFAD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F1D355-F6C0-4B54-A7DD-1C825683BA90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B66971-395C-45BC-B31B-3D436CA8A0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F37D22-E33D-41B1-9C21-890A81FD8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51E6F-03ED-4294-907B-35E70433BA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1640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E2B291-147E-4444-AB03-5A71003C80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3F971E-3E7F-4B4F-A42C-7A98105C04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C6B02E-0EAA-4309-A689-D5221F1CA3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F1D355-F6C0-4B54-A7DD-1C825683BA90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247F51-8BB3-432D-8386-85231D66E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4EDE91-4417-4533-BAB8-F80347A1D2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51E6F-03ED-4294-907B-35E70433BA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7019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AD34257-E019-4CD5-B56E-35D157CAAD6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0C7B3E4-1043-42D6-B5A7-771C2D586F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CEE0A8-507C-4DF7-95B4-5993E22426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F1D355-F6C0-4B54-A7DD-1C825683BA90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5F4607-49B8-4CA5-942B-75CF7D7451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8BC7BC-D1F6-48D0-BB89-D3982B9ED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51E6F-03ED-4294-907B-35E70433BA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9747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177386-383C-4DAC-AD87-898B4A5762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424439-FF4D-4A9A-96CA-EFFDC48F6A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FA3500-6E16-467E-B122-819163C47F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F1D355-F6C0-4B54-A7DD-1C825683BA90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EA78EA-6C92-403E-9403-156E6F792D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836C5F-4EBE-4CDD-810F-ABF2F11214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51E6F-03ED-4294-907B-35E70433BA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9290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275768-A767-4FE1-BDF4-EAD4E9B46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83D1B9-C58C-4773-89C7-9E0FB01719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90EDFE-7843-4779-8207-064A745471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F1D355-F6C0-4B54-A7DD-1C825683BA90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286B0B-4F1B-447F-90AC-FF88AF21AE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58A601-F3FA-44F3-9813-ECD610B87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51E6F-03ED-4294-907B-35E70433BA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330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7B7F97-118F-4E93-8524-C4C7FC2A1D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4059B9-0449-4A20-B564-D497B612A7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EF6951-62D5-4F01-95B9-2D9DE0B8C2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617A20-5A25-410C-840D-960561A8C3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F1D355-F6C0-4B54-A7DD-1C825683BA90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8E14B6-0B6B-41A8-9708-2083835015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F20971-19FF-46A3-B365-A0A16BDBD4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51E6F-03ED-4294-907B-35E70433BA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1269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34CF6D-C961-4EF9-9C72-1D2F474F5F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02D5D3-8942-47DE-85DC-094668EA13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3E4F9D-D119-474A-AA58-D9CB4DA218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E5BBB96-F190-4582-B3CB-C46E99C818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58FED58-7233-46A6-B9D1-C769664CD0B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AF35239-4693-4ABD-9B6F-83C0CCDDD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F1D355-F6C0-4B54-A7DD-1C825683BA90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EEDBC04-3941-40AE-AE8B-A0E3851274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1F7B82D-08A1-46AA-BFA1-02289CE526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51E6F-03ED-4294-907B-35E70433BA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6325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50CE39-DF0A-4FF6-833D-B94BAD6404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046898C-8DC0-476A-80C7-1FD15BAC8A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F1D355-F6C0-4B54-A7DD-1C825683BA90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50164CC-BAD2-4D94-BFE2-C6675CCA03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9B02DE-84B1-4FF6-BA58-B700426325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51E6F-03ED-4294-907B-35E70433BA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3705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BF786E1-C655-45F6-ADB4-9FA19D763D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F1D355-F6C0-4B54-A7DD-1C825683BA90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BE2328F-B5E1-4718-8544-90FEE72138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09D2B2-2BA2-4011-ABB8-55703801A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51E6F-03ED-4294-907B-35E70433BA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740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5EE804-4804-4B09-804C-315004195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82A720-727D-44B7-BE77-A9C06F1249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E3D8CD-08F5-4992-86AE-CD2D34EE6C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FDE586-CC23-4DFE-A96F-4EEE71AE0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F1D355-F6C0-4B54-A7DD-1C825683BA90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62B3CD-2772-4091-9AC0-BA58F3FE4A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C1CCAF-7D7E-408E-B37D-387EACCACE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51E6F-03ED-4294-907B-35E70433BA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189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7C6D07-AB80-4D3E-B5F8-6AD258C4DB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E0208E-57BC-4E8B-B94C-8061DE82F7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C5A2C6-45C1-4F48-88F6-48B0DFBCCD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8FFBD1-DFCA-4C75-B823-C41EDA88D6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F1D355-F6C0-4B54-A7DD-1C825683BA90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1F52B9-688B-4E4E-B9D9-27056BDD20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86A3AF-0EBB-4149-AA85-A025810A70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51E6F-03ED-4294-907B-35E70433BA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4514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37BA5F9-AEC9-400D-88AB-4E56DC70BB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CFE2BC-903D-44F1-876F-C34F1F6DE2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630122-029E-4A45-9EE2-6222ABD09B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F1D355-F6C0-4B54-A7DD-1C825683BA90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AAFA37-AD82-42FB-9547-F0849BFE38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A76CCA-7FDC-4DA5-9439-399ED5739B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F51E6F-03ED-4294-907B-35E70433BA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192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outdoor, blurry&#10;&#10;Description automatically generated">
            <a:extLst>
              <a:ext uri="{FF2B5EF4-FFF2-40B4-BE49-F238E27FC236}">
                <a16:creationId xmlns:a16="http://schemas.microsoft.com/office/drawing/2014/main" id="{06E02DF0-5BA0-4B34-A069-1A23B26D19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651"/>
            <a:ext cx="12269972" cy="7265687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0859ABDF-CDD4-4443-A3AE-92B4EBB069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Great Spirit Prayer</a:t>
            </a:r>
            <a:br>
              <a:rPr lang="en-US" dirty="0"/>
            </a:br>
            <a:r>
              <a:rPr lang="en-US" sz="20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Translated by Lakota Sioux Chief Yellow Lark in 1887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6B9B898-6454-4C48-A9CA-20719CFC36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6612" y="1690688"/>
            <a:ext cx="4976221" cy="4318333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Oh, Great Spirit,</a:t>
            </a:r>
            <a:b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Whose voice I hear in the winds</a:t>
            </a:r>
            <a:b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and whose breath gives life to all the world.</a:t>
            </a:r>
            <a:b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Hear me! I need your strength and wisdom.</a:t>
            </a:r>
            <a:b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Let me walk in beauty, and make my eyes</a:t>
            </a:r>
            <a:b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ever hold the red and purple sunset.</a:t>
            </a:r>
            <a:b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Make my hands respect the things you have made and my ears sharp to hear your voice.</a:t>
            </a:r>
            <a:b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Make me wise so that I may understand</a:t>
            </a:r>
            <a:b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 things you have taught my people.</a:t>
            </a:r>
            <a:b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5A590967-F4C9-4AB2-9613-F20AE3C1772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948916" y="1690687"/>
            <a:ext cx="4678325" cy="4318333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Let me learn the lessons you have hidden</a:t>
            </a:r>
            <a:b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 every leaf and rock.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800" b="0" i="0" dirty="0">
              <a:solidFill>
                <a:srgbClr val="222222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Help me remain calm and strong in the</a:t>
            </a:r>
            <a:b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face of all that comes towards me.</a:t>
            </a:r>
            <a:b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Help me find compassion without</a:t>
            </a:r>
            <a:b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empathy overwhelming me.</a:t>
            </a:r>
            <a:b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 seek strength, not to be greater than my brother, but to fight my greatest enemy: myself.</a:t>
            </a:r>
            <a:b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Make me always ready to come to you</a:t>
            </a:r>
            <a:b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with clean hands and straight eyes.</a:t>
            </a:r>
            <a:b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So when life fades, as the fading sunset,</a:t>
            </a:r>
            <a:b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my spirit may come to you without shame.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88897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209</Words>
  <Application>Microsoft Office PowerPoint</Application>
  <PresentationFormat>Widescreen</PresentationFormat>
  <Paragraphs>13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Great Spirit Prayer Translated by Lakota Sioux Chief Yellow Lark in 1887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Great Spirit Prayer Translated by Lakota Sioux Chief Yellow Lark in 1887</dc:title>
  <dc:creator>Kim Van Oosten</dc:creator>
  <cp:lastModifiedBy>Kim Van Oosten</cp:lastModifiedBy>
  <cp:revision>1</cp:revision>
  <dcterms:created xsi:type="dcterms:W3CDTF">2021-10-27T17:14:02Z</dcterms:created>
  <dcterms:modified xsi:type="dcterms:W3CDTF">2021-10-27T17:25:36Z</dcterms:modified>
</cp:coreProperties>
</file>