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F7C1-9C45-4097-B8FA-570E9929F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6B8D4-98E1-407C-AD2A-CCA848D7D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E61C2-7EA8-48E4-A05F-9FF4746C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E4CD-595C-4041-8E02-57486A07A3A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F89D8-F869-4613-8E18-058C18D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5D1E2-46A1-48D2-BC08-07A972C0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B5066-A2E4-40ED-90B0-92417BD5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91A77-336C-48E9-8276-73CE86675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04697-A668-4266-A5E6-A8E03332B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1E626-929B-48B8-A1A0-CA247C51F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E4CD-595C-4041-8E02-57486A07A3AB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B840-4801-4487-A9E1-9DBA1BB05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AB35C-A55F-45A5-A766-F2F9815D9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B5066-A2E4-40ED-90B0-92417BD57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7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6828183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A8AA03C-B43C-4CF4-8A63-FC649D5AD1B3}"/>
              </a:ext>
            </a:extLst>
          </p:cNvPr>
          <p:cNvSpPr txBox="1"/>
          <p:nvPr/>
        </p:nvSpPr>
        <p:spPr>
          <a:xfrm>
            <a:off x="6925098" y="1450717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Pause.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Breathe.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Heal.</a:t>
            </a:r>
          </a:p>
        </p:txBody>
      </p:sp>
    </p:spTree>
    <p:extLst>
      <p:ext uri="{BB962C8B-B14F-4D97-AF65-F5344CB8AC3E}">
        <p14:creationId xmlns:p14="http://schemas.microsoft.com/office/powerpoint/2010/main" val="3355476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5410901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BFE4813-9CA7-4D34-B28C-1D1976435630}"/>
              </a:ext>
            </a:extLst>
          </p:cNvPr>
          <p:cNvSpPr/>
          <p:nvPr/>
        </p:nvSpPr>
        <p:spPr>
          <a:xfrm>
            <a:off x="5725540" y="730901"/>
            <a:ext cx="5813671" cy="4440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John 14:27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Peace I leave with you; my peace I give you. I do not give to you as the world gives. Do not let your hearts be troubled and do not be afraid.</a:t>
            </a:r>
          </a:p>
        </p:txBody>
      </p:sp>
    </p:spTree>
    <p:extLst>
      <p:ext uri="{BB962C8B-B14F-4D97-AF65-F5344CB8AC3E}">
        <p14:creationId xmlns:p14="http://schemas.microsoft.com/office/powerpoint/2010/main" val="2640330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C1B2924-773E-4D73-9156-6589719ACB4F}"/>
              </a:ext>
            </a:extLst>
          </p:cNvPr>
          <p:cNvSpPr txBox="1"/>
          <p:nvPr/>
        </p:nvSpPr>
        <p:spPr>
          <a:xfrm>
            <a:off x="5722039" y="2576332"/>
            <a:ext cx="5018358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Fear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37ADEF-084C-42CB-ADA6-9048257F5843}"/>
              </a:ext>
            </a:extLst>
          </p:cNvPr>
          <p:cNvSpPr txBox="1"/>
          <p:nvPr/>
        </p:nvSpPr>
        <p:spPr>
          <a:xfrm>
            <a:off x="5722039" y="2573972"/>
            <a:ext cx="5935306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2982660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F58A42F-AF12-40CC-964D-7848A16AC4E1}"/>
              </a:ext>
            </a:extLst>
          </p:cNvPr>
          <p:cNvSpPr/>
          <p:nvPr/>
        </p:nvSpPr>
        <p:spPr>
          <a:xfrm>
            <a:off x="5725540" y="878753"/>
            <a:ext cx="4422914" cy="3776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1 Corinthians 13:13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And now these three remain: faith, hope and love. But the greatest of these is love.</a:t>
            </a:r>
          </a:p>
        </p:txBody>
      </p:sp>
    </p:spTree>
    <p:extLst>
      <p:ext uri="{BB962C8B-B14F-4D97-AF65-F5344CB8AC3E}">
        <p14:creationId xmlns:p14="http://schemas.microsoft.com/office/powerpoint/2010/main" val="1525293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D852DBE-8441-446E-92EF-3428E804FC64}"/>
              </a:ext>
            </a:extLst>
          </p:cNvPr>
          <p:cNvSpPr txBox="1"/>
          <p:nvPr/>
        </p:nvSpPr>
        <p:spPr>
          <a:xfrm>
            <a:off x="5731308" y="2528032"/>
            <a:ext cx="4978602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Sadness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FE9CEA-48DB-4937-A1C3-E02A89C3E1F9}"/>
              </a:ext>
            </a:extLst>
          </p:cNvPr>
          <p:cNvSpPr txBox="1"/>
          <p:nvPr/>
        </p:nvSpPr>
        <p:spPr>
          <a:xfrm>
            <a:off x="5725540" y="2524059"/>
            <a:ext cx="6320384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Joy</a:t>
            </a:r>
          </a:p>
        </p:txBody>
      </p:sp>
    </p:spTree>
    <p:extLst>
      <p:ext uri="{BB962C8B-B14F-4D97-AF65-F5344CB8AC3E}">
        <p14:creationId xmlns:p14="http://schemas.microsoft.com/office/powerpoint/2010/main" val="4193853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2CA0D2B-BCB0-41F4-976E-75A2F0A6E058}"/>
              </a:ext>
            </a:extLst>
          </p:cNvPr>
          <p:cNvSpPr txBox="1"/>
          <p:nvPr/>
        </p:nvSpPr>
        <p:spPr>
          <a:xfrm>
            <a:off x="5725540" y="1404542"/>
            <a:ext cx="4283476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Psalm 30:5 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Weeping may stay for the night but rejoicing comes in the morning.</a:t>
            </a:r>
          </a:p>
        </p:txBody>
      </p:sp>
    </p:spTree>
    <p:extLst>
      <p:ext uri="{BB962C8B-B14F-4D97-AF65-F5344CB8AC3E}">
        <p14:creationId xmlns:p14="http://schemas.microsoft.com/office/powerpoint/2010/main" val="1830117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6471350-9208-4EB1-AC1F-10A98BC5EB3C}"/>
              </a:ext>
            </a:extLst>
          </p:cNvPr>
          <p:cNvSpPr txBox="1"/>
          <p:nvPr/>
        </p:nvSpPr>
        <p:spPr>
          <a:xfrm>
            <a:off x="5725540" y="2567527"/>
            <a:ext cx="5247559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Uncertainty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049DD8-8535-413B-BB20-1DE15B268C4F}"/>
              </a:ext>
            </a:extLst>
          </p:cNvPr>
          <p:cNvSpPr txBox="1"/>
          <p:nvPr/>
        </p:nvSpPr>
        <p:spPr>
          <a:xfrm>
            <a:off x="5725540" y="2567527"/>
            <a:ext cx="6026969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Courage</a:t>
            </a:r>
          </a:p>
        </p:txBody>
      </p:sp>
    </p:spTree>
    <p:extLst>
      <p:ext uri="{BB962C8B-B14F-4D97-AF65-F5344CB8AC3E}">
        <p14:creationId xmlns:p14="http://schemas.microsoft.com/office/powerpoint/2010/main" val="1626703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5410901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950313F-0FE9-413B-8220-AEEE13D34356}"/>
              </a:ext>
            </a:extLst>
          </p:cNvPr>
          <p:cNvSpPr/>
          <p:nvPr/>
        </p:nvSpPr>
        <p:spPr>
          <a:xfrm>
            <a:off x="5725540" y="730790"/>
            <a:ext cx="5824439" cy="4440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Deuteronomy 31:8 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Our God himself goes before you and will be with you; he will never leave you nor forsake you. Do not be afraid; do not be discouraged.”</a:t>
            </a:r>
            <a:endParaRPr lang="en-US" sz="4000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969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6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6079034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3E444CE-FC1B-4BBA-92A8-3F7D092C6E81}"/>
              </a:ext>
            </a:extLst>
          </p:cNvPr>
          <p:cNvSpPr txBox="1"/>
          <p:nvPr/>
        </p:nvSpPr>
        <p:spPr>
          <a:xfrm>
            <a:off x="6200221" y="1361074"/>
            <a:ext cx="5656507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As we live these unpredictable days we give ourselves the gift of a moment to pause and to breath. Settle into your body.</a:t>
            </a:r>
          </a:p>
        </p:txBody>
      </p:sp>
    </p:spTree>
    <p:extLst>
      <p:ext uri="{BB962C8B-B14F-4D97-AF65-F5344CB8AC3E}">
        <p14:creationId xmlns:p14="http://schemas.microsoft.com/office/powerpoint/2010/main" val="787503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CA44F32-A788-4900-AC42-06FD861D49B6}"/>
              </a:ext>
            </a:extLst>
          </p:cNvPr>
          <p:cNvSpPr txBox="1"/>
          <p:nvPr/>
        </p:nvSpPr>
        <p:spPr>
          <a:xfrm>
            <a:off x="5725540" y="2648240"/>
            <a:ext cx="4986385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FAC581-D82E-4CC2-B3E6-87F2218BE2D2}"/>
              </a:ext>
            </a:extLst>
          </p:cNvPr>
          <p:cNvSpPr txBox="1"/>
          <p:nvPr/>
        </p:nvSpPr>
        <p:spPr>
          <a:xfrm>
            <a:off x="5725540" y="2645856"/>
            <a:ext cx="7539585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Beauty</a:t>
            </a:r>
          </a:p>
        </p:txBody>
      </p:sp>
    </p:spTree>
    <p:extLst>
      <p:ext uri="{BB962C8B-B14F-4D97-AF65-F5344CB8AC3E}">
        <p14:creationId xmlns:p14="http://schemas.microsoft.com/office/powerpoint/2010/main" val="2232341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5530171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D94DF48-448A-476E-B6C9-3A6852C61448}"/>
              </a:ext>
            </a:extLst>
          </p:cNvPr>
          <p:cNvSpPr/>
          <p:nvPr/>
        </p:nvSpPr>
        <p:spPr>
          <a:xfrm>
            <a:off x="5725540" y="645645"/>
            <a:ext cx="5952636" cy="464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Psalm 27:4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One thing I ask from the Lord, this only do I seek: that I may dwell in the house of the Lord all the days of my life, to gaze on the beauty of the Lord and to seek him in his temple.</a:t>
            </a:r>
          </a:p>
        </p:txBody>
      </p:sp>
    </p:spTree>
    <p:extLst>
      <p:ext uri="{BB962C8B-B14F-4D97-AF65-F5344CB8AC3E}">
        <p14:creationId xmlns:p14="http://schemas.microsoft.com/office/powerpoint/2010/main" val="332206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88B9547-412E-40F0-B2CE-799E59C39EC7}"/>
              </a:ext>
            </a:extLst>
          </p:cNvPr>
          <p:cNvSpPr txBox="1"/>
          <p:nvPr/>
        </p:nvSpPr>
        <p:spPr>
          <a:xfrm>
            <a:off x="5725540" y="2567527"/>
            <a:ext cx="5366228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Chaos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FF4B68-C6E9-4FA3-89EF-10D3723B2200}"/>
              </a:ext>
            </a:extLst>
          </p:cNvPr>
          <p:cNvSpPr txBox="1"/>
          <p:nvPr/>
        </p:nvSpPr>
        <p:spPr>
          <a:xfrm>
            <a:off x="5725539" y="2517533"/>
            <a:ext cx="6061967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Grace</a:t>
            </a:r>
          </a:p>
        </p:txBody>
      </p:sp>
    </p:spTree>
    <p:extLst>
      <p:ext uri="{BB962C8B-B14F-4D97-AF65-F5344CB8AC3E}">
        <p14:creationId xmlns:p14="http://schemas.microsoft.com/office/powerpoint/2010/main" val="3841245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DF79F4B-8FCA-43D0-A2D6-1680CE37EA03}"/>
              </a:ext>
            </a:extLst>
          </p:cNvPr>
          <p:cNvSpPr txBox="1"/>
          <p:nvPr/>
        </p:nvSpPr>
        <p:spPr>
          <a:xfrm>
            <a:off x="5723697" y="1734703"/>
            <a:ext cx="5535193" cy="28098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John 1:16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From Gods fullness we have all received, grace upon grace.</a:t>
            </a:r>
          </a:p>
        </p:txBody>
      </p:sp>
    </p:spTree>
    <p:extLst>
      <p:ext uri="{BB962C8B-B14F-4D97-AF65-F5344CB8AC3E}">
        <p14:creationId xmlns:p14="http://schemas.microsoft.com/office/powerpoint/2010/main" val="370103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D6EF6DC-7599-4867-9DCA-62504C97D1F6}"/>
              </a:ext>
            </a:extLst>
          </p:cNvPr>
          <p:cNvSpPr txBox="1"/>
          <p:nvPr/>
        </p:nvSpPr>
        <p:spPr>
          <a:xfrm>
            <a:off x="5725540" y="2567527"/>
            <a:ext cx="5247559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Despair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77A67E-566B-4BC5-9C7D-1F8B1D790293}"/>
              </a:ext>
            </a:extLst>
          </p:cNvPr>
          <p:cNvSpPr txBox="1"/>
          <p:nvPr/>
        </p:nvSpPr>
        <p:spPr>
          <a:xfrm>
            <a:off x="5725540" y="2567527"/>
            <a:ext cx="6179919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Hope</a:t>
            </a:r>
          </a:p>
        </p:txBody>
      </p:sp>
    </p:spTree>
    <p:extLst>
      <p:ext uri="{BB962C8B-B14F-4D97-AF65-F5344CB8AC3E}">
        <p14:creationId xmlns:p14="http://schemas.microsoft.com/office/powerpoint/2010/main" val="649449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5202178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0D30CE62-7F7F-4A61-A59F-CF39D6DF44D1}"/>
              </a:ext>
            </a:extLst>
          </p:cNvPr>
          <p:cNvSpPr/>
          <p:nvPr/>
        </p:nvSpPr>
        <p:spPr>
          <a:xfrm>
            <a:off x="5725540" y="453170"/>
            <a:ext cx="5935306" cy="4440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Romans 5:5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And hope does not put us to shame, because God’s love has been poured out into our hearts through the Holy Spirit, who has been given to us.</a:t>
            </a:r>
          </a:p>
        </p:txBody>
      </p:sp>
    </p:spTree>
    <p:extLst>
      <p:ext uri="{BB962C8B-B14F-4D97-AF65-F5344CB8AC3E}">
        <p14:creationId xmlns:p14="http://schemas.microsoft.com/office/powerpoint/2010/main" val="483105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72099-5207-4E73-A479-B94C8E94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10645823" cy="709721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F9D3A-3865-42A1-A0A7-0A3E3F1A1290}"/>
              </a:ext>
            </a:extLst>
          </p:cNvPr>
          <p:cNvSpPr txBox="1"/>
          <p:nvPr/>
        </p:nvSpPr>
        <p:spPr>
          <a:xfrm>
            <a:off x="7848600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8EACA-CA5D-4BB7-8744-EF5E54F05CE7}"/>
              </a:ext>
            </a:extLst>
          </p:cNvPr>
          <p:cNvSpPr/>
          <p:nvPr/>
        </p:nvSpPr>
        <p:spPr>
          <a:xfrm>
            <a:off x="7399650" y="280030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7C8024-D1D2-4B30-B7AF-4372EEC1E952}"/>
              </a:ext>
            </a:extLst>
          </p:cNvPr>
          <p:cNvSpPr txBox="1"/>
          <p:nvPr/>
        </p:nvSpPr>
        <p:spPr>
          <a:xfrm>
            <a:off x="240632" y="6430626"/>
            <a:ext cx="45238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/>
                <a:cs typeface="Arial" panose="020B0604020202020204" pitchFamily="34" charset="0"/>
              </a:rPr>
              <a:t>© The Catholic Health Association of the United States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95D94B-98DB-4296-B79E-73A0245E4820}"/>
              </a:ext>
            </a:extLst>
          </p:cNvPr>
          <p:cNvSpPr/>
          <p:nvPr/>
        </p:nvSpPr>
        <p:spPr>
          <a:xfrm>
            <a:off x="7147783" y="4323286"/>
            <a:ext cx="5044216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8115FC-56EC-475A-B82A-77FE5F70C010}"/>
              </a:ext>
            </a:extLst>
          </p:cNvPr>
          <p:cNvSpPr/>
          <p:nvPr/>
        </p:nvSpPr>
        <p:spPr>
          <a:xfrm>
            <a:off x="7147783" y="6284836"/>
            <a:ext cx="1608083" cy="5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91460E0-F3B6-4498-ACE0-B32ABD3DE023}"/>
              </a:ext>
            </a:extLst>
          </p:cNvPr>
          <p:cNvCxnSpPr/>
          <p:nvPr/>
        </p:nvCxnSpPr>
        <p:spPr>
          <a:xfrm>
            <a:off x="5725540" y="4894066"/>
            <a:ext cx="442291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5057891-5309-4558-B128-BCE95D5CA424}"/>
              </a:ext>
            </a:extLst>
          </p:cNvPr>
          <p:cNvSpPr txBox="1"/>
          <p:nvPr/>
        </p:nvSpPr>
        <p:spPr>
          <a:xfrm>
            <a:off x="5725540" y="2503387"/>
            <a:ext cx="5097871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 these days of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Anxiety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77F183-CCAB-44C2-BD9B-EEB0E248A758}"/>
              </a:ext>
            </a:extLst>
          </p:cNvPr>
          <p:cNvSpPr txBox="1"/>
          <p:nvPr/>
        </p:nvSpPr>
        <p:spPr>
          <a:xfrm>
            <a:off x="5725539" y="2514915"/>
            <a:ext cx="6079672" cy="2041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Where have you seen </a:t>
            </a: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n-US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>Peace</a:t>
            </a:r>
          </a:p>
        </p:txBody>
      </p:sp>
    </p:spTree>
    <p:extLst>
      <p:ext uri="{BB962C8B-B14F-4D97-AF65-F5344CB8AC3E}">
        <p14:creationId xmlns:p14="http://schemas.microsoft.com/office/powerpoint/2010/main" val="245196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288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Danette Thompson</dc:creator>
  <cp:lastModifiedBy>Danette Thompson</cp:lastModifiedBy>
  <cp:revision>20</cp:revision>
  <dcterms:created xsi:type="dcterms:W3CDTF">2020-03-24T17:10:58Z</dcterms:created>
  <dcterms:modified xsi:type="dcterms:W3CDTF">2020-03-31T20:36:05Z</dcterms:modified>
</cp:coreProperties>
</file>