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DDAF-0F00-45F1-8F98-7F5B2FC77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BD59C-32DE-4277-BFCC-628012138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1D26F-A56E-418C-9287-2D265A95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B84A-26C8-4AE9-AE9C-1F4D190279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A66EF-1874-41D3-9679-EA6E505E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DAD95-E35E-49BF-A5C0-939F423C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A47-7B9A-4DA1-AE62-5AB1A807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5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44E3-AEB1-45E9-BCE0-17776410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E9E68-6980-4E55-A0B5-E6691B5DA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5D8D1-E1E1-4766-9593-104F2EEC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B84A-26C8-4AE9-AE9C-1F4D190279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B5A01-C1A1-47F0-A6D4-66CFF230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01B70-9E35-48AF-9196-70A5A592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A47-7B9A-4DA1-AE62-5AB1A807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8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AA881D-5491-4BB1-94EE-B73C69F84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82EEE-9238-453A-A70E-DE157680F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335A2-7E70-4E8B-95C8-5C645A68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B84A-26C8-4AE9-AE9C-1F4D190279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3F140-6B46-44C4-B320-3131E98D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7840-5E14-46EB-B92C-BB1A198B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A47-7B9A-4DA1-AE62-5AB1A807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5610-78AC-45C9-BB53-8D9751A2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B3F63-B044-4AB5-9763-06DDEBB32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9A8A1-C6EE-4980-B1D0-ADA9D346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B84A-26C8-4AE9-AE9C-1F4D190279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91BB7-0E0F-43B8-AA3D-E494C397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C7BA8-D057-4CDF-B139-9846CC69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A47-7B9A-4DA1-AE62-5AB1A807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6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1EAA-500C-4980-9807-7F6D5964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7275-1CCB-4174-A1ED-56B36CB7D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47F9C-3085-44DA-A490-8BB1E7D3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B84A-26C8-4AE9-AE9C-1F4D190279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688DF-0755-4D03-85AE-0C54C46C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164CC-3B37-4A19-99C5-F5811ADF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A47-7B9A-4DA1-AE62-5AB1A807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77FF-EBF6-4891-8557-D6395EEF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2F116-F6AF-49EC-B318-D0F9D7F32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1509E-AE25-4E7E-88D5-C87473943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0D7AD-F1D8-436F-96ED-E4C2875D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B84A-26C8-4AE9-AE9C-1F4D190279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1C82F-BDDD-4492-9D05-9DB89271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485F9-1263-44DC-8471-C64E6561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A47-7B9A-4DA1-AE62-5AB1A807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1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AC28-A8BF-48BE-9809-63F17322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C4C8A-79FB-482A-9CC5-9655A995C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3FC89-1077-439F-9580-C33FD0DDE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D84923-2360-40F5-AE2B-794355F8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2E6F2-2AD5-40DD-AD36-948D1DB49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35D4A-F1B0-4D37-8BDE-9F2A08E5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B84A-26C8-4AE9-AE9C-1F4D190279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768F6-85F7-4956-ABF4-568F5506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FD719-F79F-490D-9186-D544400D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A47-7B9A-4DA1-AE62-5AB1A807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2123-D56F-437A-875E-7DC63C67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ECCF0-E7B8-4569-B9B5-02F5D588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B84A-26C8-4AE9-AE9C-1F4D190279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0B1F9-80F9-4652-84E7-DA4EFA84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03A48-18E3-4F4E-AF1F-043808BD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A47-7B9A-4DA1-AE62-5AB1A807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8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255DA-0D8C-497A-8CA3-1DCFA894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B84A-26C8-4AE9-AE9C-1F4D190279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23302-9B9E-485B-898C-47EA684C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2FEE6-C958-4D23-961B-FD447E72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A47-7B9A-4DA1-AE62-5AB1A807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5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EBC3-8B7F-4891-BD5E-A1414D07B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91CB-7637-4B0E-B65E-B03233A62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4E9C1-8770-4101-BF5F-8B2F75755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1F0E7-198F-4E56-8E1F-C1933843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B84A-26C8-4AE9-AE9C-1F4D190279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C3F04-F7FD-4BEE-AAD1-6FFC74DF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E3C29-F5FD-4CA0-9E4B-B9FE8CB3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A47-7B9A-4DA1-AE62-5AB1A807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7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AD77-E4D9-4398-9BA0-43DAC911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FFE345-4F2F-4D7D-91A2-C0C8A1D36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79B26-88D0-4968-8B2A-DD60BF9A1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FCFBE-AF08-4F16-92B9-C550F7B1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B84A-26C8-4AE9-AE9C-1F4D190279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2B319-35A0-45AC-B78B-CF60E2EB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D026E-6DB5-4A27-87C5-8EE60EF5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A47-7B9A-4DA1-AE62-5AB1A807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2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EC1D9-EC22-4DEB-9301-9E1C3BF6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55FBE-6F71-4819-8C2A-8355F63AE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0132B-43F4-4DCF-8917-B8EADAC09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B84A-26C8-4AE9-AE9C-1F4D190279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7EB9F-80C1-412F-A65C-F6E931D52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602D-3881-400E-ACE4-F25C6265A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2A47-7B9A-4DA1-AE62-5AB1A807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A354F0F-50CF-415C-B4B0-C59B937CE00C">
            <a:extLst>
              <a:ext uri="{FF2B5EF4-FFF2-40B4-BE49-F238E27FC236}">
                <a16:creationId xmlns:a16="http://schemas.microsoft.com/office/drawing/2014/main" id="{C627E802-2AB7-48D6-9295-82E3C19F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0"/>
            <a:ext cx="9615054" cy="6867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10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7AE4EA4-C569-409F-9319-CD3B7B91A77E">
            <a:extLst>
              <a:ext uri="{FF2B5EF4-FFF2-40B4-BE49-F238E27FC236}">
                <a16:creationId xmlns:a16="http://schemas.microsoft.com/office/drawing/2014/main" id="{06247081-DCB5-46F2-8B20-DF40E4F2D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83" y="165263"/>
            <a:ext cx="9369833" cy="6692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64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Van Oosten</dc:creator>
  <cp:lastModifiedBy>Kim Van Oosten</cp:lastModifiedBy>
  <cp:revision>1</cp:revision>
  <dcterms:created xsi:type="dcterms:W3CDTF">2022-01-12T23:12:10Z</dcterms:created>
  <dcterms:modified xsi:type="dcterms:W3CDTF">2022-01-12T23:14:07Z</dcterms:modified>
</cp:coreProperties>
</file>